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UNDARYED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Bet365 vs 1xBet: 2026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Vikram Nair, iGaming Editor · 15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Reliability and re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t365 is known for a polished, consistent experience; 1xBet for vast scale — both are widely used, but their reputations sit on different founda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oth are established offshore books with no local recourse; Bet365’s reputation is polish and consistency, 1xBet’s is sheer scale and feature volum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ricket odds and marke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1xBet often lists a larger raw market count, but Bet365’s cricket offer is deep and cleanly organised, which can matter more than volume al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1xBet often leads on raw market volume and niche options; Bet365 offers a still-deep but cleaner, more navigable cricket offer — usability versus volum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n-Play and strea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oth offer extensive live betting and streaming; Bet365 is prized for the polish and reliability of its live engine, 1xBet for the breadth of live marke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oth offer extensive live betting and streaming; Bet365 is prized for a polished, reliable live engine, 1xBet for the breadth of live market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Payments and ap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oth support UPI and local methods and offer apps; 1xBet emphasises a vast feature set, while Bet365’s app is valued for reliability and a clean experi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oth support UPI and offer capable apps; 1xBet emphasises a vast feature set, Bet365 a clean, reliable experience — breadth versus polish, neither decisiv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t365 suits punters who value polish, reliability and usability; 1xBet suits those who want maximum market volume and feature bread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hoose Bet365 for polish, reliability and usability; consider 1xBet for maximum market volume and breadth — both are established, so pick the philosophy that fit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365in.info/bet365-vs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BoundaryEdge is an independent editorial site and is not Bet365, nor an agent of Bet365. We may earn a commission if you open an account through our links, at no extra cost to you. 18+ only. Betting carries a real risk of losing money — please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Vikram Nair, iGaming Editor</dc:creator>
  <cp:lastModifiedBy>Unknown Creator</cp:lastModifiedBy>
  <dcterms:created xsi:type="dcterms:W3CDTF">2026-07-13T18:07:09Z</dcterms:created>
  <dcterms:modified xsi:type="dcterms:W3CDTF">2026-07-13T18:07:09Z</dcterms:modified>
  <dc:title>Bet365 vs 1xBet 2026: India bookmaker compared</dc:title>
  <dc:description>Bet365 vs 1xBet India 2026 — cricket odds, markets, In-Play, app, UPI and offers compared. Which bookmaker offers more for Indian punters.</dc:description>
  <dc:subject>Bet365 vs 1xBet: 2026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