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odds and margins: the anal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evel of the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op cricket and football: tighter margins, more competitive pr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Niche markets and props: wider margins, less value on aver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utrights and specials: typically wider than two-way match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rgins are competitive on the top cricket and football markets you bet most, and wider on niche markets — a normal, healthy patter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Odds by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 and football get the sharpest prices; tennis is competitive; kabaddi and minor sports carry wider margins as liquidity thi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, football and tennis price keenly; kabaddi and niche sports carry wider margins — hunt value in the major, high-liquidity market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Odds dynam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oney flow: heavy backing on one side shortens its pri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eam news: a key player in or out moves the 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nditions: pitch, weather and venue, especially in cric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rket consensus: the book adjusts toward the wider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rices move on money, news and conditions pre-match and fastest of all In-Play; timing a strong view can add value, but chasing moves loses 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epth of the of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layer markets: top batsman or bowler, goalscorers, performance li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ession and over markets: period totals that suit a live, informed 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 Builder: combining markets into a single tailored pri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pecials and outrights: longer-term and event-specific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eep markets and Bet Builder give skilled punters room to find value the headline price hides — but depth rewards focus, not betting everyth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Value for the pun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 where margins are tightest: the major cricket and football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mpare prices: never assume one book is always best on a given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void the worst-value markets: heavy props and exotic specials carry the most marg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ake consistently: price advantage only compounds with discip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mpetitive odds reduce the house edge and compound over a season, but never remove it — discipline matters more than chasing the last fract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to read the marg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nvert decimal odds to probability: divide 1 by the decimal price (odds of 2.00 imply 50%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dd the probabilities for every outcome in the mar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ubtract 100%: the remainder is the approximate marg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nvert odds to implied probabilities, sum them, and the excess over 100% is the margin — a ten-second check that turns guesswork into judgemen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odds-margi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2026-07-13T18:07:08Z</dcterms:created>
  <dcterms:modified xsi:type="dcterms:W3CDTF">2026-07-13T18:07:08Z</dcterms:modified>
  <dc:title>Bet365 odds 2026: margins and value in India</dc:title>
  <dc:description>Bet365 odds and margins 2026 — how competitive the cricket and football pricing is, margin comparison with rivals and where the value sits for Indian punters.</dc:description>
  <dc:subject>Bet365 odds and margins: the analysis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