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mobile: app or mobile si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25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he mobile web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mobile site runs the full Bet365 offer in any phone browser with no installation — markets, In-Play, streaming and Cash Out all inclu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mobile site runs the full offer in any browser with nothing to install — a complete, capable option, not a stripped-down fallback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pp versus mobile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app wins on speed, notifications and live smoothness; the mobile site wins on zero install and always being the latest ver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app wins on live speed and notifications; the mobile site wins on zero install and always being current — they suit different kinds of punt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obile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ting and In-Play: the full pre-match and live market list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eposits and withdrawals: the same cashier and methods, including UP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ash Out and Bet Builder: available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reaming: on both, where rights allow and the browser supports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app and mobile site carry the same features — betting, In-Play, payments, Cash Out, streaming — so the choice is about delivery, not capabilit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ccess on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ogging in and recovering access work the same on both, with the app offering biometric unlock for faster, more secure day-to-day acc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ogin and recovery work the same on both; the app adds biometric unlock for faster, more private day-to-day access, with identical account manageme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mmon probl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low loading: almost always the connection — switch between Wi-Fi and mobile data, or move to a stronger sig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isplay errors on the site: clear the browser cache, refresh, or try a different up-to-date brows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pp not loading or crashing: update the app — the latest APK on Android, the App Store version on iOS — and resta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reaming or live lag: usually network-related; a stable connection is the main fi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ost mobile problems are connection, browser or app-version issues; stabilise your network, update the app or browser, and the rest usually resolv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mobile-vs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2026-07-13T18:07:09Z</dcterms:created>
  <dcterms:modified xsi:type="dcterms:W3CDTF">2026-07-13T18:07:09Z</dcterms:modified>
  <dc:title>Bet365 mobile 2026: app or mobile site in India</dc:title>
  <dc:description>Bet365 mobile India 2026 — differences between the app and mobile website, features, performance and which is better for betting on a smartphone.</dc:description>
  <dc:subject>Bet365 mobile: app or mobile site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