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OUNDARYED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Bet365 IPL betting: the complete gu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Vikram Nair, iGaming Editor · 17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IPL covera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Full fixture list: every group match, qualifier and the fin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eam markets: match winner and team-specific lines on each ga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Outright winner: the tournament market, live months ahead and through the seas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op-performer outrights: leading run-scorer and wicket-taker marke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IPL coverage is the platform’s deepest cricket offer — every fixture, team market and outright — with maximum live activity and frequent streaming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Market typ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IPL markets run from match winner to top batsman and bowler, session and over lines, and player props — the same rich set as international crick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IPL markets span match winner, top performer, totals, session lines and player props — depth for precise views, but player bets hinge on the XI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IPL od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Match winner and main totals: tightest margins, best valu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ession and over lines: competitive on the big match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Player props and exotics: wider margins, less value on avera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Outrights: wider than two-way match markets, with long exposu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IPL odds are competitive on the popular markets of big matches and wider on props — focus value-hunting where liquidity and competition are highes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In-Play IP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all-by-ball markets that respond to each delivery and wicke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Live statistics to support an in-the-moment read of the chas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treaming on many matches, where rights allo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ash Out to lock value or cut a loss as the match swing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Live IPL betting is the platform’s showpiece — ball-by-ball markets, stats, streaming and Cash Out — but its intensity makes a per-match budget essential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IPL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Live streaming: watch eligible matches in-platform to bet on what you obser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ash Out: take the current value of a bet at any point in the matc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tatistics: run rates, recent overs and match state to inform live be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treaming, Cash Out and statistics make IPL betting more informed and controllable, but they improve your decisions rather than guarantee result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IPL betting ti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Wait for the toss and team news: conditions, the batting order and the XI shape every market, so bet once you know them, not befo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et markets you understand: a session line or matchup you can read beats a player prop chosen at rando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et a per-match budget: decide your stake for the evening and stop when it is gone, win or lo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Avoid chasing: a losing night is not a reason to deposit again — the next match is not owed to yo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Bet the IPL by waiting for the toss, sticking to markets you understand, capping each match, never chasing, and treating it all as entertainment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365in.info/bet365-ip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BoundaryEdge is an independent editorial site and is not Bet365, nor an agent of Bet365. We may earn a commission if you open an account through our links, at no extra cost to you. 18+ only. Betting carries a real risk of losing money — please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Vikram Nair, iGaming Editor</dc:creator>
  <cp:lastModifiedBy>Unknown Creator</cp:lastModifiedBy>
  <dcterms:created xsi:type="dcterms:W3CDTF">2026-07-13T18:07:08Z</dcterms:created>
  <dcterms:modified xsi:type="dcterms:W3CDTF">2026-07-13T18:07:08Z</dcterms:modified>
  <dc:title>Bet365 IPL 2026: betting guide, odds and markets</dc:title>
  <dc:description>Bet365 IPL betting 2026 — fixtures, team and player markets, competitive odds, In-Play and Cash Out for Indian punters. Complete IPL guide.</dc:description>
  <dc:subject>Bet365 IPL betting: the complete guide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