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India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3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is a strong, well-rounded choice for cricket-led Indian punters who bet live and within limits; the bonus-first and the at-risk should think tw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365 is a strong, conditional pick for cricket-led, disciplined, live-betting Indians; bonus-first punters and the at-risk should think twi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real strengths are cricket and IPL depth, the live streaming and In-Play engine, reliable Cash Out and fast UPI payments on a stable platfor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strengths — cricket depth, the live and streaming product, Cash Out, fast UPI and a mature platform — line up with what Indian punters want mo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weaknesses are the welcome-offer terms, deposit options that vary, the legal grey area and the GST that raises the real cost of p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weaknesses are misreadable offer terms, variable deposits, the legal grey area and the GST cost — manageable, but real and worth weighi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parison with riv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gainst Parimatch, 1xBet and Betway, Bet365 leads on the live product and reliability while rivals compete on local focus and bonus siz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gainst Parimatch, 1xBet and Betway, Bet365 leads on the live product and reliability; rivals counter with local focus, volume or bonus siz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recommendation depends on punter type: a clear pick for live cricket fans, a maybe for value seekers, and a no for the at-risk or the bonus-on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 clear pick for disciplined live cricket fans, a qualified yes for value seekers, and a firm no for the bonus-only or the at-risk and restricte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we ranked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verdict synthesises the dedicated guides, weights Indian priorities, uses ranges over invented numbers, and admits what it does not meas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verdict synthesises the dedicated guides, weights Indian priorities, uses ranges not invented numbers, and is conditional by punter type on purpos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india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2026-07-13T18:07:05Z</dcterms:created>
  <dcterms:modified xsi:type="dcterms:W3CDTF">2026-07-13T18:07:05Z</dcterms:modified>
  <dc:title>Bet365 India verdict 2026: pros, cons and who it suits</dc:title>
  <dc:description>Final Bet365 India verdict 2026 — pros and cons, comparison with rivals and recommendations by punter type, from IPL fans to value seekers.</dc:description>
  <dc:subject>Bet365 India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