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India review 2026: the complete anal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at is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ype: international online sportsbook and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ounded: 2000, United Kingdom; operated by the Hillside gro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st known for: live betting, streaming and cricket dep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urrency for India: Indian rupee (₹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dia status: offshore operator, no local sportsbook licence reg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is an established global operator that serves India on international licences, with cricket and live betting as its core appeal and local payments in rupe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y the brand SERP is competi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n honest read of the legal grey area and the recent GST and TDS tax changes that affect Indian play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anges rather than invented numbers for offers, limits and payout ti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Head-to-head context against Parimatch and 1xBet, the two rivals Indian punters compare mo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lear "who it suits / who it does not" guidance instead of a blanket recommend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ractical walkthroughs for registration, deposits, withdrawals and verification that match how the platform beha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brand SERP is full of sign-up pages, so this review focuses on honest assessment, ranges over invented numbers, and the India-specific risks others skip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re product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Bet365 offer splits into a sportsbook, the live products (In-Play, streaming, Cash Out), tools like Bet Builder, and an integrated casino — all sharing one INR wall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portsbook, live products, Bet Builder and casino all run off one INR wallet, which keeps a cricket-first betting routine simple and keeps Cash Out value insta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ricket at the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PL: the headline event, with the widest market depth, the most In-Play activity and the heaviest promo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ternational cricket: Tests, ODIs and T20Is across the year keep the calendar full between franchise leagu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Global T20 leagues: coverage extends well beyond the IPL into the worldwide franchise calend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World events: World Cups and major tournaments get outright winner and match markets months ah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omestic cricket: lower-profile fixtures get thinner markets and are less likely to be stream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 is the core reason to pick Bet365 in India, with deep IPL and international markets backed by live data, streaming and Cash Out — but depth varies by fixtur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ros and cons of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honest balance: cricket depth, live tools and fast UPI deposits on the plus side; variable deposit options, fiddly offer terms, the GST change and a grey legal status on the 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is a strong cricket-and-live-betting pick for India, but offer terms, variable deposits, the 28% GST and the legal grey area are real trade-offs to weig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we reviewed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 and live betting — market depth, In-Play behaviour, streaming availability and Cash Out reli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ayments — how UPI, Paytm and NetBanking deposits and withdrawals behave, and how fast money mo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ccount journey — registration, KYC verification and login security, where most real friction appea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Value — odds and margins relative to rivals, and the real terms behind any bonus rather than the head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afety and law — responsible-gambling tools and the legal and tax position in Indi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ur verdict is an evidence-based evaluation framework from public terms, weighted to Indian priorities, with ranges instead of invented numbers and no fake testing claim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2026-07-13T18:07:04Z</dcterms:created>
  <dcterms:modified xsi:type="dcterms:W3CDTF">2026-07-13T18:07:04Z</dcterms:modified>
  <dc:title>Bet365 India review 2026: app, login and cricket</dc:title>
  <dc:description>Full Bet365 India review 2026 — cricket and IPL markets, app download, login, UPI payments, bonuses and a balanced look at the pros and cons for Indian punters.</dc:description>
  <dc:subject>Bet365 India review 2026: the complete analysis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