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BOUNDARYED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Bet365 In-Play India: the live gui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D50">
                    <a:alpha val="100000"/>
                  </a:srgbClr>
                </a:solidFill>
                <a:latin typeface="Calibri"/>
              </a:rPr>
              <a:t><![CDATA[Vikram Nair, iGaming Editor · 19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Overview of In-Pl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Dynamic live odds that update continuously through the eve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Fast settlement on resolved markets, so funds return quick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A wide live market range on major fixtur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Cash Out to exit a position before the event en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In-Play means betting during an event on dynamic, real-time odds; it is fast and reactive, and Bet365’s live engine is built for exactly that pac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Sports In-Pl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Cricket: the deepest live offer — ball-by-ball, session and next-wicket marke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Football: next goal, result-from-now and totals, reacting to every goal and car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ennis: point, game and set markets that swing sharply on momentu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Kabaddi: live markets during the Pro Kabaddi season, thinner than cricke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Niche sports: a more limited live market lis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Cricket has the deepest live offer, with football, tennis and kabaddi strong; the more major the sport, the richer its In-Play market list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Live data and stream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Detailed live statistics: the numbers behind the current match sta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Live streaming: watch eligible events in-platform, where rights allow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Visual match trackers: a graphical view when video is unavailab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Fast-refreshing odds: prices that keep pace with what you are see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Live statistics and streaming let you bet on what you can see and measure, but rights vary and a stream lags the market — so inform bets, don’t chas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Depth of In-Pl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Next-event markets: next wicket, next goal, next poi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Period and session totals: runs in an over or block of ov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Live-only specials: markets created by the in-game situ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Cash Out availability: on most live bets, full or partia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op live matches carry deep menus of next-event and period markets with Cash Out on most — powerful for selective punters, a trap for impulsive one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Live betting strateg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Read the match before you bet: form a view of where the game is heading, and bet only when the price disagrees with your rea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React to genuine key moments, not to every ball — a wicket that changes the chase is a signal; routine overs are no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Manage your bankroll: set a live-betting budget for the match and stop when it is go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Use Cash Out deliberately, as a planned exit, not a panic button pressed at every wobb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Win at live betting through discipline: read the match, act only on a clear edge, cap your bankroll, and ignore the constant stream of prompt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Who In-Play su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In-Play suits engaged fans who watch matches and can bet with discipline; it is the wrong tool for anyone prone to impulsive, chasing behaviou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In-Play suits disciplined fans who watch and read matches; for impulsive or chasing bettors it is the wrong tool, and pre-match is safer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ttps://365in.info/bet365-in-pla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D50">
                    <a:alpha val="100000"/>
                  </a:srgbClr>
                </a:solidFill>
                <a:latin typeface="Calibri"/>
              </a:rPr>
              <a:t><![CDATA[BoundaryEdge is an independent editorial site and is not Bet365, nor an agent of Bet365. We may earn a commission if you open an account through our links, at no extra cost to you. 18+ only. Betting carries a real risk of losing money — please play responsibly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Vikram Nair, iGaming Editor</dc:creator>
  <cp:lastModifiedBy>Unknown Creator</cp:lastModifiedBy>
  <dcterms:created xsi:type="dcterms:W3CDTF">2026-07-13T18:07:07Z</dcterms:created>
  <dcterms:modified xsi:type="dcterms:W3CDTF">2026-07-13T18:07:07Z</dcterms:modified>
  <dc:title>Bet365 In-Play 2026: live cricket betting and Cash Out</dc:title>
  <dc:description>Bet365 In-Play betting 2026 — live cricket odds, ball-by-ball markets, statistics, streaming, Cash Out and strategies for live betting in India.</dc:description>
  <dc:subject>Bet365 In-Play India: the live guide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