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UNDARYED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Bet365 India welcome offer: the 2026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Vikram Nair, iGaming Editor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Structure of the of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Qualifying deposit: the minimum you must deposit to trigger the off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inimum odds: the shortest price your qualifying (and sometimes credit) bets can b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ximum bonus: the cap on how much in credits you can rece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welcome offer is usually bet credits, defined by the qualifying deposit, minimum odds and cap — read those, not the headline numb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ow to claim the of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egister a new account with accurate personal details that match your ID, because mismatches surface later at verif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Enter the bonus code if the promotion requires one, in the designated field during sign-up. Some offers are automatic and need no c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ake the qualifying deposit by UPI, Paytm or NetBanking, at or above the stated minimu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lace the qualifying bets at the required minimum odds within the time wind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Wait for the credits to appear once the qualifying conditions are m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egister, add any code, deposit at the minimum, then bet at the minimum odds in time — and decide to claim before you deposit, not aft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agering require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Rollover / qualifying-bet rules: how much you must stake to release valu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inimum odds: stakes below the minimum price usually do not count toward the require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Eligible markets: some bet types or markets may be exclu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ime limit: the window in which everything must be comple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 bonus is only as good as its wagering terms — check rollover, minimum odds, eligible markets and the time limit before you value 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ips to use th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ick qualifying events you would bet on anyway — a cricket market you actually follow beats a random selection picked only to meet the minimum od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Hit the minimum odds without overreaching — choose a sensible price at or just above the threshold rather than a long sho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take to the requirement, not beyond it — there is no reward for over-wagering, only added expos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ind the clock — schedule the qualifying bets around fixtures you already plan to watch, so the time limit is not a probl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Use the offer on bets you would place anyway, hit the minimum odds without overreaching, respect the time limit, and never let a bonus inflate your deposi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ithdrawing winn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Incomplete verification: the single most common reason a withdrawal stalls — complete KYC ear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Same-method rule: withdrawals typically route back to the deposit source, so a mismatch can block a pay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Unmet wagering: trying to withdraw before the requirement is finished will simply be refu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Pending review: larger or first withdrawals can be held for a routine che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Meet the terms, complete KYC, and withdraw to your deposit method — most delays are verification or same-method issues, not the bonus itself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Is the welcome offer worth 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A welcome offer is a one-time top-up, not a reason to choose a bookmaker; weigh it against the wagering terms, the GST cost and the ongoing promo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•  The offer is worth claiming only if it fits your normal budget and betting; over a season the core product and ongoing promotions matter mor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5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365in.info/bet365-bon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0">
                    <a:alpha val="100000"/>
                  </a:srgbClr>
                </a:solidFill>
                <a:latin typeface="Calibri"/>
              </a:rPr>
              <a:t><![CDATA[BoundaryEdge is an independent editorial site and is not Bet365, nor an agent of Bet365. We may earn a commission if you open an account through our links, at no extra cost to you. 18+ only. Betting carries a real risk of losing money — please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Vikram Nair, iGaming Editor</dc:creator>
  <cp:lastModifiedBy>Unknown Creator</cp:lastModifiedBy>
  <dcterms:created xsi:type="dcterms:W3CDTF">2026-07-13T18:07:06Z</dcterms:created>
  <dcterms:modified xsi:type="dcterms:W3CDTF">2026-07-13T18:07:06Z</dcterms:modified>
  <dc:title>Bet365 bonus 2026: India welcome offer explained</dc:title>
  <dc:description>Bet365 India welcome offer 2026 — how the bet credits work, qualifying deposit, wagering terms and tips to use the bonus the right way for Indian punters.</dc:description>
  <dc:subject>Bet365 India welcome offer: the 2026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