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UNDARYED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Bet365 app India: download and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Vikram Nair, iGaming Editor · 14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pp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Full cricket and sports markets — the same depth as desktop, including session, over and player marke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n-Play with live odds — fast-updating prices that respond ball by ba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Live streaming and statistics — watch and read the match where rights all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ash Out and Bet Builder — settle early or combine markets in one mat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ccount management — deposits, withdrawals, history and limits in one pl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app is a complete betting client with full cricket markets, In-Play, streaming, Cash Out and account controls — use the built-in limit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Download on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Open the official Bet365 site in your mobile browser and find the Android app downlo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Download the APK file to your dev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llow installs from your browser — Android will prompt you to permit installation from this source the first ti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nstall and open the app, then log in or regis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On Android, download the APK only from the official site, allow installs from your browser, and expect to re-enable that permission for manual updat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Download on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Open the App Store and search for the Bet365 app, or follow the link from the official s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ap to install and authenticate with Face ID, Touch ID or your Apple ID as usu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Open the app and log in or regis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llow notifications only if you want live ale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On iOS the app installs from the App Store with automatic updates; if regional availability hides it, use the official site link rather than a lookalik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pp versus the web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app and the mobile website cover the same ground; the app wins on speed and notifications, while the site wins on zero install and instant acce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Pick the app for fast live betting and notifications; pick the mobile site for zero install and always-current access — both carry the full off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ommon app iss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pp will not start or crashes: check your connection, close and reopen, restart the phone, and confirm you are on the latest version. On Android, reinstalling the current APK from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Login errors: confirm your username and password, reset the password if unsure, and make sure your connection is stable. Repeated failed attempts can temporarily lock an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Update needed: on Android, download and install the new APK when prompted; on iOS, update through the App Store. An out-of-date app can refuse to lo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treaming will not play: a funded or active account is usually required, and rights vary by event — not every match is stream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Connection, version and login fix most app issues; reinstall the official APK on Android or update on iOS, and check your network for streaming lag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s the Bet365 app worth instal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For a cricket-led, live-betting Indian punter the app is the better tool; for an occasional bettor wary of sideloading, the mobile site is enoug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nstall the app if you bet live and want speed and streaming; the mobile site suffices for occasional play — and only ever use official download source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365in.info/bet365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BoundaryEdge is an independent editorial site and is not Bet365, nor an agent of Bet365. We may earn a commission if you open an account through our links, at no extra cost to you. 18+ only. Betting carries a real risk of losing money — please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Vikram Nair, iGaming Editor</dc:creator>
  <cp:lastModifiedBy>Unknown Creator</cp:lastModifiedBy>
  <dcterms:created xsi:type="dcterms:W3CDTF">2026-07-13T18:07:06Z</dcterms:created>
  <dcterms:modified xsi:type="dcterms:W3CDTF">2026-07-13T18:07:06Z</dcterms:modified>
  <dc:title>Bet365 app 2026: download APK and iOS in India</dc:title>
  <dc:description>Bet365 app download 2026 for India — how to install on Android and iOS, cricket In-Play, live streaming, Cash Out and differences from the website.</dc:description>
  <dc:subject>Bet365 app India: download and review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